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000" autoAdjust="0"/>
    <p:restoredTop sz="94660"/>
  </p:normalViewPr>
  <p:slideViewPr>
    <p:cSldViewPr snapToGrid="0">
      <p:cViewPr varScale="1">
        <p:scale>
          <a:sx n="93" d="100"/>
          <a:sy n="93" d="100"/>
        </p:scale>
        <p:origin x="92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ruce Barnett" userId="f119badf5ef8f502" providerId="LiveId" clId="{12BBD697-8812-4BB0-B49D-849219B59877}"/>
    <pc:docChg chg="custSel modSld">
      <pc:chgData name="Bruce Barnett" userId="f119badf5ef8f502" providerId="LiveId" clId="{12BBD697-8812-4BB0-B49D-849219B59877}" dt="2024-09-02T14:37:19.929" v="25" actId="478"/>
      <pc:docMkLst>
        <pc:docMk/>
      </pc:docMkLst>
      <pc:sldChg chg="addSp delSp modSp mod">
        <pc:chgData name="Bruce Barnett" userId="f119badf5ef8f502" providerId="LiveId" clId="{12BBD697-8812-4BB0-B49D-849219B59877}" dt="2024-09-02T14:37:19.929" v="25" actId="478"/>
        <pc:sldMkLst>
          <pc:docMk/>
          <pc:sldMk cId="1447047723" sldId="256"/>
        </pc:sldMkLst>
        <pc:spChg chg="del">
          <ac:chgData name="Bruce Barnett" userId="f119badf5ef8f502" providerId="LiveId" clId="{12BBD697-8812-4BB0-B49D-849219B59877}" dt="2024-09-02T14:37:19.929" v="25" actId="478"/>
          <ac:spMkLst>
            <pc:docMk/>
            <pc:sldMk cId="1447047723" sldId="256"/>
            <ac:spMk id="2" creationId="{5D777616-3002-4F5C-0A3B-5D9441C98D24}"/>
          </ac:spMkLst>
        </pc:spChg>
        <pc:spChg chg="del">
          <ac:chgData name="Bruce Barnett" userId="f119badf5ef8f502" providerId="LiveId" clId="{12BBD697-8812-4BB0-B49D-849219B59877}" dt="2024-09-02T14:37:17.396" v="24" actId="478"/>
          <ac:spMkLst>
            <pc:docMk/>
            <pc:sldMk cId="1447047723" sldId="256"/>
            <ac:spMk id="3" creationId="{261085DA-C549-4F47-185A-ECA3C8D7958D}"/>
          </ac:spMkLst>
        </pc:spChg>
        <pc:picChg chg="mod">
          <ac:chgData name="Bruce Barnett" userId="f119badf5ef8f502" providerId="LiveId" clId="{12BBD697-8812-4BB0-B49D-849219B59877}" dt="2024-09-02T14:37:12.926" v="23" actId="1037"/>
          <ac:picMkLst>
            <pc:docMk/>
            <pc:sldMk cId="1447047723" sldId="256"/>
            <ac:picMk id="1026" creationId="{F9D13199-435B-5A69-3EBC-E40751A5E005}"/>
          </ac:picMkLst>
        </pc:picChg>
        <pc:picChg chg="add mod">
          <ac:chgData name="Bruce Barnett" userId="f119badf5ef8f502" providerId="LiveId" clId="{12BBD697-8812-4BB0-B49D-849219B59877}" dt="2024-09-02T14:37:12.926" v="23" actId="1037"/>
          <ac:picMkLst>
            <pc:docMk/>
            <pc:sldMk cId="1447047723" sldId="256"/>
            <ac:picMk id="1028" creationId="{74115C60-77A9-88B2-C494-8AB1682BDD51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0E40759-96C9-8E9C-1C30-0EBE86CA4B6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MX"/>
              <a:t>Haz clic para modificar el estilo de título del patrón</a:t>
            </a:r>
            <a:endParaRPr lang="en-US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FB2DA4A-F8D7-5AE7-0B19-07ACFC27141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MX"/>
              <a:t>Haz clic para editar el estilo de subtítulo del patrón</a:t>
            </a:r>
            <a:endParaRPr lang="en-US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94968D9-B0C5-6FF1-60C9-50C0A3C3B7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58D9A-D091-4FAF-A88B-7609B7423A18}" type="datetimeFigureOut">
              <a:rPr lang="en-US" smtClean="0"/>
              <a:t>9/2/2024</a:t>
            </a:fld>
            <a:endParaRPr lang="en-U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90FBA4E-629E-C2F2-9869-9612106C97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6F34727-BD33-D270-9104-FC30DF317B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535AA-BE11-4073-8BC1-3B8C9BCD7893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22017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7233B64-353E-5CDB-A58E-C3F5202559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n-US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61FAE4C0-B76D-1753-EB58-5E2FA152A0E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6DBE287-6D33-09CB-6D0E-D2FAC3E022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58D9A-D091-4FAF-A88B-7609B7423A18}" type="datetimeFigureOut">
              <a:rPr lang="en-US" smtClean="0"/>
              <a:t>9/2/2024</a:t>
            </a:fld>
            <a:endParaRPr lang="en-U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24EFC08-FDE4-F202-9275-CE666C1048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134E51A-034C-4006-2602-E2589DBD9E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535AA-BE11-4073-8BC1-3B8C9BCD7893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07019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080A81B-B88A-5592-6F62-FBEDD8D3B83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MX"/>
              <a:t>Haz clic para modificar el estilo de título del patrón</a:t>
            </a:r>
            <a:endParaRPr lang="en-US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C34881CF-BBDC-8318-9700-7813AC31DA6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2B346A3-9951-9BF5-259F-B2EF384019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58D9A-D091-4FAF-A88B-7609B7423A18}" type="datetimeFigureOut">
              <a:rPr lang="en-US" smtClean="0"/>
              <a:t>9/2/2024</a:t>
            </a:fld>
            <a:endParaRPr lang="en-U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9020BE8-2AFD-2E9B-606A-FF700AADD5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D7B0B05-C64D-492C-0ED4-148A759124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535AA-BE11-4073-8BC1-3B8C9BCD7893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08142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5C96974-BC35-51CD-4625-B26AEAF655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n-US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A003B5B-4B3B-89F4-E501-088630F25A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52F16F7-08FA-1952-41CB-F7595AA9FD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58D9A-D091-4FAF-A88B-7609B7423A18}" type="datetimeFigureOut">
              <a:rPr lang="en-US" smtClean="0"/>
              <a:t>9/2/2024</a:t>
            </a:fld>
            <a:endParaRPr lang="en-U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0A0BCD0-D62D-7DB9-29E3-454CA36582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A188C88-E0E1-58F9-84A6-182482F565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535AA-BE11-4073-8BC1-3B8C9BCD7893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49440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91B8311-889D-78C0-EBF3-017C61CFBE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MX"/>
              <a:t>Haz clic para modificar el estilo de título del patrón</a:t>
            </a:r>
            <a:endParaRPr lang="en-US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8F4278F-CC1F-97C8-1892-A028DC89C6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69EC001-4CC8-5E7A-DB78-8AAF8A764E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58D9A-D091-4FAF-A88B-7609B7423A18}" type="datetimeFigureOut">
              <a:rPr lang="en-US" smtClean="0"/>
              <a:t>9/2/2024</a:t>
            </a:fld>
            <a:endParaRPr lang="en-U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5F803DC-73F9-AAC9-FB17-670E2CA43F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9933665-527F-847B-6E0A-9BCD640DE8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535AA-BE11-4073-8BC1-3B8C9BCD7893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58541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57ED17F-F7FA-CDC0-5CC3-255A029E9A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n-US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3DCA743-605F-3265-89E3-8C21BC33E8A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3571ED51-28FB-90D9-C824-FFC8CBE1A8A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AA19E247-BB54-B96A-2A74-DB4793DC3A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58D9A-D091-4FAF-A88B-7609B7423A18}" type="datetimeFigureOut">
              <a:rPr lang="en-US" smtClean="0"/>
              <a:t>9/2/2024</a:t>
            </a:fld>
            <a:endParaRPr lang="en-U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3C8DBF9F-458C-CAE0-960A-5902AF6696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0616850-81CE-9D3F-DB41-47AC633037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535AA-BE11-4073-8BC1-3B8C9BCD7893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28749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ED58E3D-97D4-E6D1-784D-D89D1C85E4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MX"/>
              <a:t>Haz clic para modificar el estilo de título del patrón</a:t>
            </a:r>
            <a:endParaRPr lang="en-US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E90D3B3-E3C1-7F58-D4FA-C974C365E9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E43A04BD-F167-4754-7EE5-A870950421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36C27F9E-435A-D641-DB1C-7C7383B8C2F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BFC9321D-92C5-5426-A5DB-0D84FB213EC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16130D08-AD9D-0A15-2EBB-8629B69134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58D9A-D091-4FAF-A88B-7609B7423A18}" type="datetimeFigureOut">
              <a:rPr lang="en-US" smtClean="0"/>
              <a:t>9/2/2024</a:t>
            </a:fld>
            <a:endParaRPr lang="en-US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CDCA05F1-3AB8-61C1-FDBD-72D0F54D08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1F51F4C1-DE0B-F6D3-A8AC-D6F489C9B2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535AA-BE11-4073-8BC1-3B8C9BCD7893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05967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055D899-854A-D839-15FB-27D31C94DB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n-US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263B2A03-779D-2B29-0D7D-27E9489901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58D9A-D091-4FAF-A88B-7609B7423A18}" type="datetimeFigureOut">
              <a:rPr lang="en-US" smtClean="0"/>
              <a:t>9/2/2024</a:t>
            </a:fld>
            <a:endParaRPr lang="en-U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0698F72D-2FF9-9637-1BD8-82979762B9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D109A706-B92A-74F4-4CD2-F0B19B9897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535AA-BE11-4073-8BC1-3B8C9BCD7893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85493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9CB0C16C-6E11-1B94-3F7A-5464CF8C09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58D9A-D091-4FAF-A88B-7609B7423A18}" type="datetimeFigureOut">
              <a:rPr lang="en-US" smtClean="0"/>
              <a:t>9/2/2024</a:t>
            </a:fld>
            <a:endParaRPr lang="en-US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39F8FCCE-C800-5427-06FC-0BE0149D55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6B066131-14A6-6C2F-099F-0371B57C58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535AA-BE11-4073-8BC1-3B8C9BCD7893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03575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6428B81-9412-7901-945C-BD6E305039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MX"/>
              <a:t>Haz clic para modificar el estilo de título del patrón</a:t>
            </a:r>
            <a:endParaRPr lang="en-US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FD75604-60DC-1256-B375-BD389E7719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07C940C3-8005-6820-87B3-62EFC612F01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3B8AF91B-6595-60AE-C325-CEFE2C67BA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58D9A-D091-4FAF-A88B-7609B7423A18}" type="datetimeFigureOut">
              <a:rPr lang="en-US" smtClean="0"/>
              <a:t>9/2/2024</a:t>
            </a:fld>
            <a:endParaRPr lang="en-U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7D4FC5C-7303-0AA4-CDAB-7FDF320012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942D9989-98F9-E1BE-8A7E-64F41EF1E9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535AA-BE11-4073-8BC1-3B8C9BCD7893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5395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55E8A96-7E34-0BCC-F4C9-E3D4922D86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MX"/>
              <a:t>Haz clic para modificar el estilo de título del patrón</a:t>
            </a:r>
            <a:endParaRPr lang="en-US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5F244127-F10E-4E1C-4992-B50BE94C464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C0A2F235-D2D5-4017-885C-9BF21F765D3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14E1D0FD-0DEC-3D96-041F-E53DC58951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58D9A-D091-4FAF-A88B-7609B7423A18}" type="datetimeFigureOut">
              <a:rPr lang="en-US" smtClean="0"/>
              <a:t>9/2/2024</a:t>
            </a:fld>
            <a:endParaRPr lang="en-U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45A70682-6BA4-DA0E-0E3C-940D084D9E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9A45C8B6-A918-5D2B-6491-173D68C63C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535AA-BE11-4073-8BC1-3B8C9BCD7893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45979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6FFCC09C-116C-E610-CB91-89DA81D30C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MX"/>
              <a:t>Haz clic para modificar el estilo de título del patrón</a:t>
            </a:r>
            <a:endParaRPr lang="en-US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2C7D759C-F0B6-AE3F-BFED-2BB0870EB7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1A21721-9274-562D-EEC1-8E8439409C9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658D9A-D091-4FAF-A88B-7609B7423A18}" type="datetimeFigureOut">
              <a:rPr lang="en-US" smtClean="0"/>
              <a:t>9/2/2024</a:t>
            </a:fld>
            <a:endParaRPr lang="en-U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0B6F8E8-77FA-74BA-90B3-2E626CB6312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D390FE2-49A3-A3E9-7196-D88FB0A3391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8535AA-BE11-4073-8BC1-3B8C9BCD7893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01133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:a16="http://schemas.microsoft.com/office/drawing/2014/main" id="{F9D13199-435B-5A69-3EBC-E40751A5E00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132" y="955651"/>
            <a:ext cx="5814117" cy="43605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>
            <a:extLst>
              <a:ext uri="{FF2B5EF4-FFF2-40B4-BE49-F238E27FC236}">
                <a16:creationId xmlns:a16="http://schemas.microsoft.com/office/drawing/2014/main" id="{74115C60-77A9-88B2-C494-8AB1682BDD5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54132" y="955649"/>
            <a:ext cx="5814118" cy="43605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4704772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Panorámica</PresentationFormat>
  <Paragraphs>0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Bruce Barnett</dc:creator>
  <cp:lastModifiedBy>Bruce Barnett</cp:lastModifiedBy>
  <cp:revision>1</cp:revision>
  <dcterms:created xsi:type="dcterms:W3CDTF">2024-09-02T14:36:01Z</dcterms:created>
  <dcterms:modified xsi:type="dcterms:W3CDTF">2024-09-02T14:37:34Z</dcterms:modified>
</cp:coreProperties>
</file>