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Barnett" userId="f119badf5ef8f502" providerId="LiveId" clId="{12BBD697-8812-4BB0-B49D-849219B59877}"/>
    <pc:docChg chg="custSel modSld">
      <pc:chgData name="Bruce Barnett" userId="f119badf5ef8f502" providerId="LiveId" clId="{12BBD697-8812-4BB0-B49D-849219B59877}" dt="2024-09-02T14:37:19.929" v="25" actId="478"/>
      <pc:docMkLst>
        <pc:docMk/>
      </pc:docMkLst>
      <pc:sldChg chg="addSp delSp modSp mod">
        <pc:chgData name="Bruce Barnett" userId="f119badf5ef8f502" providerId="LiveId" clId="{12BBD697-8812-4BB0-B49D-849219B59877}" dt="2024-09-02T14:37:19.929" v="25" actId="478"/>
        <pc:sldMkLst>
          <pc:docMk/>
          <pc:sldMk cId="1447047723" sldId="256"/>
        </pc:sldMkLst>
        <pc:spChg chg="del">
          <ac:chgData name="Bruce Barnett" userId="f119badf5ef8f502" providerId="LiveId" clId="{12BBD697-8812-4BB0-B49D-849219B59877}" dt="2024-09-02T14:37:19.929" v="25" actId="478"/>
          <ac:spMkLst>
            <pc:docMk/>
            <pc:sldMk cId="1447047723" sldId="256"/>
            <ac:spMk id="2" creationId="{5D777616-3002-4F5C-0A3B-5D9441C98D24}"/>
          </ac:spMkLst>
        </pc:spChg>
        <pc:spChg chg="del">
          <ac:chgData name="Bruce Barnett" userId="f119badf5ef8f502" providerId="LiveId" clId="{12BBD697-8812-4BB0-B49D-849219B59877}" dt="2024-09-02T14:37:17.396" v="24" actId="478"/>
          <ac:spMkLst>
            <pc:docMk/>
            <pc:sldMk cId="1447047723" sldId="256"/>
            <ac:spMk id="3" creationId="{261085DA-C549-4F47-185A-ECA3C8D7958D}"/>
          </ac:spMkLst>
        </pc:spChg>
        <pc:picChg chg="mod">
          <ac:chgData name="Bruce Barnett" userId="f119badf5ef8f502" providerId="LiveId" clId="{12BBD697-8812-4BB0-B49D-849219B59877}" dt="2024-09-02T14:37:12.926" v="23" actId="1037"/>
          <ac:picMkLst>
            <pc:docMk/>
            <pc:sldMk cId="1447047723" sldId="256"/>
            <ac:picMk id="1026" creationId="{F9D13199-435B-5A69-3EBC-E40751A5E005}"/>
          </ac:picMkLst>
        </pc:picChg>
        <pc:picChg chg="add mod">
          <ac:chgData name="Bruce Barnett" userId="f119badf5ef8f502" providerId="LiveId" clId="{12BBD697-8812-4BB0-B49D-849219B59877}" dt="2024-09-02T14:37:12.926" v="23" actId="1037"/>
          <ac:picMkLst>
            <pc:docMk/>
            <pc:sldMk cId="1447047723" sldId="256"/>
            <ac:picMk id="1028" creationId="{74115C60-77A9-88B2-C494-8AB1682BDD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40759-96C9-8E9C-1C30-0EBE86CA4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B2DA4A-F8D7-5AE7-0B19-07ACFC271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4968D9-B0C5-6FF1-60C9-50C0A3C3B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0FBA4E-629E-C2F2-9869-9612106C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34727-BD33-D270-9104-FC30DF31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0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33B64-353E-5CDB-A58E-C3F52025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FAE4C0-B76D-1753-EB58-5E2FA152A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DBE287-6D33-09CB-6D0E-D2FAC3E0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4EFC08-FDE4-F202-9275-CE666C10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4E51A-034C-4006-2602-E2589DBD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0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080A81B-B88A-5592-6F62-FBEDD8D3B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4881CF-BBDC-8318-9700-7813AC31D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B346A3-9951-9BF5-259F-B2EF38401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020BE8-2AFD-2E9B-606A-FF700AAD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B0B05-C64D-492C-0ED4-148A75912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1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C96974-BC35-51CD-4625-B26AEAF6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03B5B-4B3B-89F4-E501-088630F25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2F16F7-08FA-1952-41CB-F7595AA9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A0BCD0-D62D-7DB9-29E3-454CA365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188C88-E0E1-58F9-84A6-182482F5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4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B8311-889D-78C0-EBF3-017C61CF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F4278F-CC1F-97C8-1892-A028DC89C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9EC001-4CC8-5E7A-DB78-8AAF8A76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F803DC-73F9-AAC9-FB17-670E2CA4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933665-527F-847B-6E0A-9BCD640D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ED17F-F7FA-CDC0-5CC3-255A029E9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DCA743-605F-3265-89E3-8C21BC33E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71ED51-28FB-90D9-C824-FFC8CBE1A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19E247-BB54-B96A-2A74-DB4793DC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8DBF9F-458C-CAE0-960A-5902AF669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616850-81CE-9D3F-DB41-47AC6330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7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58E3D-97D4-E6D1-784D-D89D1C85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90D3B3-E3C1-7F58-D4FA-C974C365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3A04BD-F167-4754-7EE5-A87095042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C27F9E-435A-D641-DB1C-7C7383B8C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C9321D-92C5-5426-A5DB-0D84FB213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130D08-AD9D-0A15-2EBB-8629B691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CA05F1-3AB8-61C1-FDBD-72D0F54D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51F4C1-DE0B-F6D3-A8AC-D6F489C9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9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5D899-854A-D839-15FB-27D31C94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3B2A03-779D-2B29-0D7D-27E94899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98F72D-2FF9-9637-1BD8-82979762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09A706-B92A-74F4-4CD2-F0B19B98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4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B0C16C-6E11-1B94-3F7A-5464CF8C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9F8FCCE-C800-5427-06FC-0BE0149D5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066131-14A6-6C2F-099F-0371B57C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5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28B81-9412-7901-945C-BD6E30503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75604-60DC-1256-B375-BD389E77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C940C3-8005-6820-87B3-62EFC612F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8AF91B-6595-60AE-C325-CEFE2C67B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D4FC5C-7303-0AA4-CDAB-7FDF3200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D9989-98F9-E1BE-8A7E-64F41EF1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E8A96-7E34-0BCC-F4C9-E3D4922D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244127-F10E-4E1C-4992-B50BE94C4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A2F235-D2D5-4017-885C-9BF21F765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E1D0FD-0DEC-3D96-041F-E53DC589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A70682-6BA4-DA0E-0E3C-940D084D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45C8B6-A918-5D2B-6491-173D68C63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FCC09C-116C-E610-CB91-89DA81D3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7D759C-F0B6-AE3F-BFED-2BB0870EB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A21721-9274-562D-EEC1-8E8439409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8D9A-D091-4FAF-A88B-7609B7423A18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6F8E8-77FA-74BA-90B3-2E626CB63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390FE2-49A3-A3E9-7196-D88FB0A33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35AA-BE11-4073-8BC1-3B8C9BCD78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9D13199-435B-5A69-3EBC-E40751A5E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2" y="955651"/>
            <a:ext cx="5814117" cy="43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4115C60-77A9-88B2-C494-8AB1682BD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32" y="955649"/>
            <a:ext cx="5814118" cy="436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047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Bruce Barnett</dc:creator>
  <cp:lastModifiedBy>Bruce Barnett</cp:lastModifiedBy>
  <cp:revision>1</cp:revision>
  <dcterms:created xsi:type="dcterms:W3CDTF">2024-09-02T14:36:01Z</dcterms:created>
  <dcterms:modified xsi:type="dcterms:W3CDTF">2024-09-02T14:37:34Z</dcterms:modified>
</cp:coreProperties>
</file>